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2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91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08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76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28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93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34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96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8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46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7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00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49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10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97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15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91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125A5-9A6E-4EF1-9C1A-6AF43735CFA6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EF58D4-9F39-4F3E-AD5E-D8C5149A61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548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BF683-5D0A-FA9C-D107-2517558A0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98" y="0"/>
            <a:ext cx="10023412" cy="1819656"/>
          </a:xfrm>
        </p:spPr>
        <p:txBody>
          <a:bodyPr>
            <a:normAutofit/>
          </a:bodyPr>
          <a:lstStyle/>
          <a:p>
            <a:r>
              <a:rPr lang="pl-PL" sz="8800" dirty="0"/>
              <a:t>TKS LOK Tarnów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288BE1C-0F60-DCF0-BF78-2F86503C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4"/>
          <a:stretch>
            <a:fillRect/>
          </a:stretch>
        </p:blipFill>
        <p:spPr>
          <a:xfrm>
            <a:off x="4630572" y="2193424"/>
            <a:ext cx="3196063" cy="34281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FE7B7A01-4549-93FB-FB3B-3EB5657D6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/>
          <a:stretch>
            <a:fillRect/>
          </a:stretch>
        </p:blipFill>
        <p:spPr>
          <a:xfrm>
            <a:off x="8293174" y="2181179"/>
            <a:ext cx="3395906" cy="344039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1D092C4-D726-10F0-C22C-670DAB8A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2583" r="13817" b="3505"/>
          <a:stretch>
            <a:fillRect/>
          </a:stretch>
        </p:blipFill>
        <p:spPr>
          <a:xfrm>
            <a:off x="155719" y="2181178"/>
            <a:ext cx="4125400" cy="342814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B515DA-C079-0DD7-436B-A3EAC18189C2}"/>
              </a:ext>
            </a:extLst>
          </p:cNvPr>
          <p:cNvSpPr txBox="1"/>
          <p:nvPr/>
        </p:nvSpPr>
        <p:spPr>
          <a:xfrm>
            <a:off x="5638800" y="5839894"/>
            <a:ext cx="2304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58749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09C872E-59D6-26CD-037F-31A08351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" y="112039"/>
            <a:ext cx="8534400" cy="3615267"/>
          </a:xfrm>
        </p:spPr>
        <p:txBody>
          <a:bodyPr/>
          <a:lstStyle/>
          <a:p>
            <a:r>
              <a:rPr lang="pl-PL" dirty="0"/>
              <a:t>W styczniu 2026 we Wrocławiu odbyła się uroczysta gala podsumowująca rok 2025, podczas której przyznano wyróżnienia najlepszym zawodnikom oraz klubom w strzelectwie sportowym.</a:t>
            </a:r>
          </a:p>
          <a:p>
            <a:r>
              <a:rPr lang="pl-PL" dirty="0"/>
              <a:t>Nasz klub uplasował się na III miejscu w klasyfikacji najlepszych klubów w kategorii karabin z sumą 128 punktów. Jednocześnie zawodnik naszego klubu, Korneliusz </a:t>
            </a:r>
            <a:r>
              <a:rPr lang="pl-PL" dirty="0" err="1"/>
              <a:t>Naklicki</a:t>
            </a:r>
            <a:r>
              <a:rPr lang="pl-PL" dirty="0"/>
              <a:t>, został uhonorowany tytułem najlepszego zawodnika 2025 roku w konkurencji karabin 3 postawy w kategorii junior młodszy.</a:t>
            </a: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E72A9C0-A9A6-B4B5-8D1D-4418D2513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14892"/>
          <a:stretch>
            <a:fillRect/>
          </a:stretch>
        </p:blipFill>
        <p:spPr>
          <a:xfrm>
            <a:off x="8715279" y="1673352"/>
            <a:ext cx="3212755" cy="233139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A76EC20-3E42-8237-CC8F-6BF646896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3" y="3255078"/>
            <a:ext cx="2231294" cy="297505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F802BEF-C45D-F003-9868-FBA293FC9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9" r="3037" b="21247"/>
          <a:stretch>
            <a:fillRect/>
          </a:stretch>
        </p:blipFill>
        <p:spPr>
          <a:xfrm>
            <a:off x="8546337" y="4035164"/>
            <a:ext cx="3550638" cy="2730988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3185181E-8E42-7B2D-3267-72B073E29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r="16128" b="8096"/>
          <a:stretch>
            <a:fillRect/>
          </a:stretch>
        </p:blipFill>
        <p:spPr>
          <a:xfrm>
            <a:off x="0" y="4744652"/>
            <a:ext cx="1823345" cy="209872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881DA223-66D5-591A-C09D-C474BC1CB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2583" r="13817" b="3505"/>
          <a:stretch>
            <a:fillRect/>
          </a:stretch>
        </p:blipFill>
        <p:spPr>
          <a:xfrm>
            <a:off x="4023140" y="3237750"/>
            <a:ext cx="3621857" cy="3009713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9ACE7B75-159D-7C84-D1B7-7576905A9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0" b="8363"/>
          <a:stretch>
            <a:fillRect/>
          </a:stretch>
        </p:blipFill>
        <p:spPr>
          <a:xfrm>
            <a:off x="10030983" y="0"/>
            <a:ext cx="2161017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2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BC7DD2E-AD58-F332-D0A3-75CE44B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20" y="207940"/>
            <a:ext cx="7005892" cy="150706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International shooting competition "POLONIA 2026"</a:t>
            </a:r>
            <a:br>
              <a:rPr lang="pl-PL" sz="2400" dirty="0"/>
            </a:br>
            <a:r>
              <a:rPr lang="pl-PL" sz="2400" dirty="0"/>
              <a:t>15-18.01.2026 Wilno/ Litwa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770E7302-4018-BE76-1E8F-0C7A1153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" y="1663767"/>
            <a:ext cx="7718996" cy="1259941"/>
          </a:xfrm>
        </p:spPr>
        <p:txBody>
          <a:bodyPr/>
          <a:lstStyle/>
          <a:p>
            <a:r>
              <a:rPr lang="pl-PL" dirty="0"/>
              <a:t>Pola </a:t>
            </a:r>
            <a:r>
              <a:rPr lang="pl-PL" dirty="0" err="1"/>
              <a:t>Suwara</a:t>
            </a:r>
            <a:r>
              <a:rPr lang="pl-PL" dirty="0"/>
              <a:t> – Karabin pneumatyczny 40 – I miejsce </a:t>
            </a:r>
          </a:p>
          <a:p>
            <a:r>
              <a:rPr lang="pl-PL" dirty="0"/>
              <a:t>Maciej </a:t>
            </a:r>
            <a:r>
              <a:rPr lang="pl-PL" dirty="0" err="1"/>
              <a:t>Erazmus</a:t>
            </a:r>
            <a:r>
              <a:rPr lang="pl-PL" dirty="0"/>
              <a:t> – Karabin pneumatyczny 40 – II miejsce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0B4C8EB-FE12-3C93-E4FA-DE6E11E67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43" y="207940"/>
            <a:ext cx="3621024" cy="271576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70B0DC3-9F30-C907-8734-8B852A897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3428997"/>
            <a:ext cx="4018852" cy="301413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E7C3B54-DFB2-19B9-63B6-82CD282B6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61" y="3429000"/>
            <a:ext cx="4018851" cy="30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E5615AD-CB5A-68F8-4F6A-85C4DD3D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78" y="-52206"/>
            <a:ext cx="8534400" cy="1507067"/>
          </a:xfrm>
        </p:spPr>
        <p:txBody>
          <a:bodyPr/>
          <a:lstStyle/>
          <a:p>
            <a:pPr algn="ctr"/>
            <a:r>
              <a:rPr lang="pl-PL" dirty="0"/>
              <a:t>Mistrzostwa Europy 10M u16/u18</a:t>
            </a:r>
            <a:br>
              <a:rPr lang="pl-PL" dirty="0"/>
            </a:br>
            <a:r>
              <a:rPr lang="pl-PL" sz="2800" dirty="0" err="1"/>
              <a:t>Burgas</a:t>
            </a:r>
            <a:r>
              <a:rPr lang="pl-PL" sz="2800" dirty="0"/>
              <a:t> / Bułgaria </a:t>
            </a:r>
            <a:r>
              <a:rPr lang="pl-PL" sz="2000" dirty="0"/>
              <a:t>01-08.02.2026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899AAE6-16BE-C197-0A28-71801EBC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718" y="1229078"/>
            <a:ext cx="8980996" cy="1956816"/>
          </a:xfrm>
        </p:spPr>
        <p:txBody>
          <a:bodyPr/>
          <a:lstStyle/>
          <a:p>
            <a:r>
              <a:rPr lang="pl-PL" dirty="0"/>
              <a:t> Maciej </a:t>
            </a:r>
            <a:r>
              <a:rPr lang="pl-PL" dirty="0" err="1"/>
              <a:t>Erazmus</a:t>
            </a:r>
            <a:r>
              <a:rPr lang="pl-PL" dirty="0"/>
              <a:t>, Jakub </a:t>
            </a:r>
            <a:r>
              <a:rPr lang="pl-PL" dirty="0" err="1"/>
              <a:t>Ptaszyk</a:t>
            </a:r>
            <a:r>
              <a:rPr lang="pl-PL" dirty="0"/>
              <a:t> (HUSARIA Krosno), Adrian ŻURAWLEW ( ZAWISZA Bydgoszcz) – karabin pneumatyczny TRIO – II miejsce</a:t>
            </a:r>
          </a:p>
          <a:p>
            <a:r>
              <a:rPr lang="pl-PL" dirty="0"/>
              <a:t>Maciej </a:t>
            </a:r>
            <a:r>
              <a:rPr lang="pl-PL" dirty="0" err="1"/>
              <a:t>Erazmus</a:t>
            </a:r>
            <a:r>
              <a:rPr lang="pl-PL" dirty="0"/>
              <a:t>, Jakub </a:t>
            </a:r>
            <a:r>
              <a:rPr lang="pl-PL" dirty="0" err="1"/>
              <a:t>Ptaszyk</a:t>
            </a:r>
            <a:r>
              <a:rPr lang="pl-PL" dirty="0"/>
              <a:t> (HUSARIA Krosno), Adrian ŻURAWLEW ( ZAWISZA Bydgoszcz) – karabin pneumatyczny TRIO 2 – II miejsce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B5D1B9C-FF34-142D-32F9-7BB52C2F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3" y="3908722"/>
            <a:ext cx="3932371" cy="294927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711459A-46DB-4B85-88E9-53C4CB4DF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01" t="83428" r="-505624" b="-62920"/>
          <a:stretch>
            <a:fillRect/>
          </a:stretch>
        </p:blipFill>
        <p:spPr>
          <a:xfrm>
            <a:off x="7017361" y="1655064"/>
            <a:ext cx="1431695" cy="147866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45EFD36-0A32-9217-92C7-A8F9C3AC9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289" r="-595"/>
          <a:stretch>
            <a:fillRect/>
          </a:stretch>
        </p:blipFill>
        <p:spPr>
          <a:xfrm>
            <a:off x="7416" y="2987930"/>
            <a:ext cx="3932371" cy="177995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70B22A4-4BC4-8147-D530-B4EE80FE8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/>
          <a:stretch>
            <a:fillRect/>
          </a:stretch>
        </p:blipFill>
        <p:spPr>
          <a:xfrm>
            <a:off x="4061173" y="3600909"/>
            <a:ext cx="2034827" cy="252771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D1D51B4-45A3-CBB9-E624-EFDF85B1B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/>
          <a:stretch>
            <a:fillRect/>
          </a:stretch>
        </p:blipFill>
        <p:spPr>
          <a:xfrm>
            <a:off x="9213928" y="420369"/>
            <a:ext cx="2794588" cy="300863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7E652AB-3772-2DB7-70B5-046AA41E9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/>
          <a:stretch>
            <a:fillRect/>
          </a:stretch>
        </p:blipFill>
        <p:spPr>
          <a:xfrm>
            <a:off x="1" y="4793230"/>
            <a:ext cx="3932371" cy="200558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ACCFFA8-ADA8-BB27-4413-7866A37EF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24759"/>
          <a:stretch>
            <a:fillRect/>
          </a:stretch>
        </p:blipFill>
        <p:spPr>
          <a:xfrm>
            <a:off x="6352650" y="2858752"/>
            <a:ext cx="1666922" cy="1731033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990A0425-7107-CB8F-C61D-8D43F593EB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 b="16902"/>
          <a:stretch>
            <a:fillRect/>
          </a:stretch>
        </p:blipFill>
        <p:spPr>
          <a:xfrm>
            <a:off x="6352650" y="4864764"/>
            <a:ext cx="1634044" cy="17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7C4D4C9-8697-CCC6-A5B7-1636BBC6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92" y="-57850"/>
            <a:ext cx="5806440" cy="1507067"/>
          </a:xfrm>
        </p:spPr>
        <p:txBody>
          <a:bodyPr/>
          <a:lstStyle/>
          <a:p>
            <a:pPr algn="ctr"/>
            <a:r>
              <a:rPr lang="pl-PL" dirty="0"/>
              <a:t>Zaślubiny z morzem</a:t>
            </a:r>
            <a:br>
              <a:rPr lang="pl-PL" dirty="0"/>
            </a:br>
            <a:r>
              <a:rPr lang="pl-PL" sz="2400" dirty="0"/>
              <a:t>Puck 05-08.02.2026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7EE0E14-6769-F5D3-4DA7-5D92639C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4705"/>
            <a:ext cx="12192000" cy="259689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Wiktor Sajdak  – karabin pneumatyczny 60 seniorzy – II miejsce</a:t>
            </a:r>
          </a:p>
          <a:p>
            <a:r>
              <a:rPr lang="pl-PL" dirty="0"/>
              <a:t>Korneliusz </a:t>
            </a:r>
            <a:r>
              <a:rPr lang="pl-PL" dirty="0" err="1"/>
              <a:t>Naklicki</a:t>
            </a:r>
            <a:r>
              <a:rPr lang="pl-PL" dirty="0"/>
              <a:t> – Karabin pneumatyczny 60 juniorzy – II miejsce</a:t>
            </a:r>
          </a:p>
          <a:p>
            <a:r>
              <a:rPr lang="pl-PL" dirty="0"/>
              <a:t>Korneliusz </a:t>
            </a:r>
            <a:r>
              <a:rPr lang="pl-PL" dirty="0" err="1"/>
              <a:t>Naklicki</a:t>
            </a:r>
            <a:r>
              <a:rPr lang="pl-PL" dirty="0"/>
              <a:t> – Karabin pneumatyczny 60 juniorzy 2 – II miejsce</a:t>
            </a:r>
          </a:p>
          <a:p>
            <a:r>
              <a:rPr lang="pl-PL" dirty="0"/>
              <a:t>Pola </a:t>
            </a:r>
            <a:r>
              <a:rPr lang="pl-PL" dirty="0" err="1"/>
              <a:t>Suwara</a:t>
            </a:r>
            <a:r>
              <a:rPr lang="pl-PL" dirty="0"/>
              <a:t> – Karabin pneumatyczny 40 młodziczki – III miejsce</a:t>
            </a:r>
          </a:p>
          <a:p>
            <a:r>
              <a:rPr lang="pl-PL" dirty="0"/>
              <a:t>Pola </a:t>
            </a:r>
            <a:r>
              <a:rPr lang="pl-PL" dirty="0" err="1"/>
              <a:t>Suwara</a:t>
            </a:r>
            <a:r>
              <a:rPr lang="pl-PL" dirty="0"/>
              <a:t> – Karabin pneumatyczny 40 młodziczki  2 – III miejsce</a:t>
            </a:r>
          </a:p>
          <a:p>
            <a:r>
              <a:rPr lang="pl-PL" dirty="0"/>
              <a:t>Wiktor Sajdak, Julia Mikołowska (ZAWISZA Bydgoszcz) – Karabin </a:t>
            </a:r>
            <a:r>
              <a:rPr lang="pl-PL" dirty="0" err="1"/>
              <a:t>pneuamtyczny</a:t>
            </a:r>
            <a:r>
              <a:rPr lang="pl-PL" dirty="0"/>
              <a:t> MIX – II miejsce</a:t>
            </a:r>
          </a:p>
          <a:p>
            <a:endParaRPr lang="pl-PL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D8F11EE-BD21-8062-2E95-455E52B8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14" y="51878"/>
            <a:ext cx="3394786" cy="254609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FC0BBDA-BA6D-54BD-8F2A-9713E6D81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5625" r="5649" b="13571"/>
          <a:stretch>
            <a:fillRect/>
          </a:stretch>
        </p:blipFill>
        <p:spPr>
          <a:xfrm>
            <a:off x="3247980" y="4242662"/>
            <a:ext cx="3430268" cy="227994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B577F1C-A1E7-EAD6-BCFF-1642FEE99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23186" b="16463"/>
          <a:stretch>
            <a:fillRect/>
          </a:stretch>
        </p:blipFill>
        <p:spPr>
          <a:xfrm>
            <a:off x="6708879" y="4245776"/>
            <a:ext cx="2413900" cy="227371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FC9711F-0600-CA17-A803-6059F2267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5467" r="5499" b="3281"/>
          <a:stretch>
            <a:fillRect/>
          </a:stretch>
        </p:blipFill>
        <p:spPr>
          <a:xfrm>
            <a:off x="9202596" y="4245776"/>
            <a:ext cx="2930201" cy="223565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E8B8AB0B-1945-8BAC-FFD7-7500AC19E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/>
          <a:stretch>
            <a:fillRect/>
          </a:stretch>
        </p:blipFill>
        <p:spPr>
          <a:xfrm>
            <a:off x="59203" y="4245776"/>
            <a:ext cx="3108960" cy="23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54465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234</Words>
  <Application>Microsoft Office PowerPoint</Application>
  <PresentationFormat>Panoramiczny</PresentationFormat>
  <Paragraphs>17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Wycinek</vt:lpstr>
      <vt:lpstr>TKS LOK Tarnów</vt:lpstr>
      <vt:lpstr>Prezentacja programu PowerPoint</vt:lpstr>
      <vt:lpstr>International shooting competition "POLONIA 2026" 15-18.01.2026 Wilno/ Litwa</vt:lpstr>
      <vt:lpstr>Mistrzostwa Europy 10M u16/u18 Burgas / Bułgaria 01-08.02.2026</vt:lpstr>
      <vt:lpstr>Zaślubiny z morzem Puck 05-08.02.2026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alekm</dc:creator>
  <cp:lastModifiedBy>alekm</cp:lastModifiedBy>
  <cp:revision>7</cp:revision>
  <dcterms:created xsi:type="dcterms:W3CDTF">2025-11-05T07:16:46Z</dcterms:created>
  <dcterms:modified xsi:type="dcterms:W3CDTF">2026-02-11T12:47:37Z</dcterms:modified>
</cp:coreProperties>
</file>